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3"/>
  </p:notesMasterIdLst>
  <p:sldIdLst>
    <p:sldId id="256" r:id="rId2"/>
    <p:sldId id="283" r:id="rId3"/>
    <p:sldId id="284" r:id="rId4"/>
    <p:sldId id="261" r:id="rId5"/>
    <p:sldId id="267" r:id="rId6"/>
    <p:sldId id="268" r:id="rId7"/>
    <p:sldId id="269" r:id="rId8"/>
    <p:sldId id="265" r:id="rId9"/>
    <p:sldId id="263" r:id="rId10"/>
    <p:sldId id="270" r:id="rId11"/>
    <p:sldId id="271" r:id="rId12"/>
    <p:sldId id="273" r:id="rId13"/>
    <p:sldId id="272" r:id="rId14"/>
    <p:sldId id="274" r:id="rId15"/>
    <p:sldId id="275" r:id="rId16"/>
    <p:sldId id="277" r:id="rId17"/>
    <p:sldId id="278" r:id="rId18"/>
    <p:sldId id="276" r:id="rId19"/>
    <p:sldId id="285" r:id="rId20"/>
    <p:sldId id="282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0755"/>
    <a:srgbClr val="230E58"/>
    <a:srgbClr val="0066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94434" autoAdjust="0"/>
  </p:normalViewPr>
  <p:slideViewPr>
    <p:cSldViewPr snapToGrid="0">
      <p:cViewPr varScale="1">
        <p:scale>
          <a:sx n="61" d="100"/>
          <a:sy n="61" d="100"/>
        </p:scale>
        <p:origin x="6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B01D2-128C-47B0-9483-771A7164430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42FB8-E4C9-4E47-92CB-88EB0403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0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0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6074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20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2098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68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12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5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1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36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8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7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5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0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8DD03-40CA-40D1-8BC3-50466B1157BD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21F63C-2E54-453C-909D-2F2FB2B69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42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619572"/>
            <a:ext cx="2769031" cy="2344119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	        </a:t>
            </a:r>
            <a:br>
              <a:rPr lang="en-US" sz="2800" dirty="0" smtClean="0"/>
            </a:br>
            <a:r>
              <a:rPr lang="en-US" sz="2800" dirty="0" smtClean="0"/>
              <a:t>   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59796" y="929898"/>
            <a:ext cx="6850251" cy="2292072"/>
          </a:xfrm>
        </p:spPr>
        <p:txBody>
          <a:bodyPr/>
          <a:lstStyle/>
          <a:p>
            <a:r>
              <a:rPr lang="en-US" sz="6600" dirty="0" smtClean="0">
                <a:solidFill>
                  <a:srgbClr val="002060"/>
                </a:solidFill>
              </a:rPr>
              <a:t>  SMART PARKING</a:t>
            </a:r>
            <a:br>
              <a:rPr lang="en-US" sz="6600" dirty="0" smtClean="0">
                <a:solidFill>
                  <a:srgbClr val="002060"/>
                </a:solidFill>
              </a:rPr>
            </a:br>
            <a:r>
              <a:rPr lang="en-US" sz="6600" dirty="0" smtClean="0">
                <a:solidFill>
                  <a:srgbClr val="002060"/>
                </a:solidFill>
              </a:rPr>
              <a:t>BASED ON [IOT] </a:t>
            </a:r>
            <a:endParaRPr lang="en-US" sz="66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02" y="3963691"/>
            <a:ext cx="3316637" cy="24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0" y="170481"/>
            <a:ext cx="8307092" cy="63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1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7" y="216976"/>
            <a:ext cx="5393408" cy="6641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5" y="1344477"/>
            <a:ext cx="3859077" cy="43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1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74" y="-247973"/>
            <a:ext cx="7423689" cy="731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5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88" y="1491389"/>
            <a:ext cx="6858000" cy="4991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1892" y="557939"/>
            <a:ext cx="3917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IOT SENSOR DESIGN: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965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4" y="1253667"/>
            <a:ext cx="5743575" cy="5393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01" y="1253667"/>
            <a:ext cx="3198382" cy="3690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3148" y="356461"/>
            <a:ext cx="8537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REAL-TIME TRANSIT INFORMATION PLATFORM: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38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727"/>
            <a:ext cx="6858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469" y="495946"/>
            <a:ext cx="4852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INTEGRATION APPROACH: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23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36" y="278970"/>
            <a:ext cx="8338087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1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58" y="1697872"/>
            <a:ext cx="6098099" cy="43309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0158" y="790414"/>
            <a:ext cx="5731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FEATURES OF SMART PARKING: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59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72" y="1810476"/>
            <a:ext cx="6219825" cy="435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8454" y="790414"/>
            <a:ext cx="6265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ADVANTAGES OF SMART PARKING: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589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16" y="1813302"/>
            <a:ext cx="6011177" cy="4742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3919" y="759417"/>
            <a:ext cx="268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CONCLUSION: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86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18" y="604433"/>
            <a:ext cx="7016168" cy="57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5540" y="4879383"/>
            <a:ext cx="77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479727" y="1341440"/>
            <a:ext cx="61528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PRESENTED BY:</a:t>
            </a:r>
          </a:p>
          <a:p>
            <a:endParaRPr lang="en-US" sz="3600" dirty="0"/>
          </a:p>
          <a:p>
            <a:r>
              <a:rPr lang="en-US" sz="3600" dirty="0" smtClean="0"/>
              <a:t>		ROSHINI.M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KOWSALYA.M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RENUGA.K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BHARATHI.S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MOULIKA.S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658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7804" y="1596326"/>
            <a:ext cx="58258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6600"/>
                </a:solidFill>
              </a:rPr>
              <a:t>THANK </a:t>
            </a:r>
          </a:p>
          <a:p>
            <a:r>
              <a:rPr lang="en-US" sz="9600" dirty="0">
                <a:solidFill>
                  <a:srgbClr val="006600"/>
                </a:solidFill>
              </a:rPr>
              <a:t> </a:t>
            </a:r>
            <a:r>
              <a:rPr lang="en-US" sz="9600" dirty="0" smtClean="0">
                <a:solidFill>
                  <a:srgbClr val="006600"/>
                </a:solidFill>
              </a:rPr>
              <a:t>       YOU </a:t>
            </a:r>
            <a:endParaRPr lang="en-US" sz="96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898" y="480447"/>
            <a:ext cx="3486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INTRODUCTION:</a:t>
            </a:r>
          </a:p>
          <a:p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863" y="1568823"/>
            <a:ext cx="6852498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9831" y="1084881"/>
            <a:ext cx="10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6977" y="-1105368"/>
            <a:ext cx="11107208" cy="649408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3200" dirty="0" smtClean="0"/>
              <a:t>CONTENT:</a:t>
            </a:r>
          </a:p>
          <a:p>
            <a:r>
              <a:rPr lang="en-US" sz="3200" dirty="0"/>
              <a:t>	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TOPIC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INTRODUCTION</a:t>
            </a:r>
            <a:endParaRPr lang="en-US" sz="3200" dirty="0" smtClean="0">
              <a:solidFill>
                <a:srgbClr val="0070C0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DEFINITION</a:t>
            </a:r>
            <a:endParaRPr lang="en-US" sz="3200" dirty="0" smtClean="0">
              <a:solidFill>
                <a:srgbClr val="0070C0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DESIGN THINKING</a:t>
            </a:r>
            <a:endParaRPr lang="en-US" sz="3200" dirty="0" smtClean="0">
              <a:solidFill>
                <a:srgbClr val="0070C0"/>
              </a:solidFill>
            </a:endParaRPr>
          </a:p>
          <a:p>
            <a:pPr marL="2743200" lvl="5" indent="-4572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rgbClr val="7030A0"/>
                </a:solidFill>
              </a:rPr>
              <a:t>PROJECT </a:t>
            </a:r>
            <a:r>
              <a:rPr lang="en-US" sz="3200" dirty="0" smtClean="0">
                <a:solidFill>
                  <a:srgbClr val="7030A0"/>
                </a:solidFill>
              </a:rPr>
              <a:t>OBJECTIVES</a:t>
            </a:r>
          </a:p>
          <a:p>
            <a:pPr marL="2743200" lvl="5" indent="-4572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rgbClr val="7030A0"/>
                </a:solidFill>
              </a:rPr>
              <a:t>IOT </a:t>
            </a:r>
            <a:r>
              <a:rPr lang="en-US" sz="3200" dirty="0" smtClean="0">
                <a:solidFill>
                  <a:srgbClr val="7030A0"/>
                </a:solidFill>
              </a:rPr>
              <a:t>SENSOR DESIGN</a:t>
            </a:r>
          </a:p>
          <a:p>
            <a:pPr marL="2743200" lvl="5" indent="-4572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rgbClr val="7030A0"/>
                </a:solidFill>
              </a:rPr>
              <a:t>REAL </a:t>
            </a:r>
            <a:r>
              <a:rPr lang="en-US" sz="3200" dirty="0" smtClean="0">
                <a:solidFill>
                  <a:srgbClr val="7030A0"/>
                </a:solidFill>
              </a:rPr>
              <a:t>TIME </a:t>
            </a:r>
            <a:r>
              <a:rPr lang="en-US" sz="3200" dirty="0" smtClean="0">
                <a:solidFill>
                  <a:srgbClr val="7030A0"/>
                </a:solidFill>
              </a:rPr>
              <a:t>TRANSIT INFORMATION PLATFORM</a:t>
            </a:r>
            <a:endParaRPr lang="en-US" sz="3200" dirty="0" smtClean="0">
              <a:solidFill>
                <a:srgbClr val="7030A0"/>
              </a:solidFill>
            </a:endParaRPr>
          </a:p>
          <a:p>
            <a:pPr marL="2743200" lvl="5" indent="-457200">
              <a:buFont typeface="Wingdings" panose="05000000000000000000" pitchFamily="2" charset="2"/>
              <a:buChar char="v"/>
            </a:pPr>
            <a:r>
              <a:rPr lang="en-US" sz="3200" dirty="0" smtClean="0">
                <a:solidFill>
                  <a:srgbClr val="7030A0"/>
                </a:solidFill>
              </a:rPr>
              <a:t>INTEGRATION APPROACH       </a:t>
            </a:r>
            <a:r>
              <a:rPr lang="en-US" sz="3200" dirty="0" smtClean="0">
                <a:solidFill>
                  <a:srgbClr val="7030A0"/>
                </a:solidFill>
              </a:rPr>
              <a:t>               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FEATURES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ADVANTAGES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CONCLUSION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93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24" y="0"/>
            <a:ext cx="555904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773" y="1453652"/>
            <a:ext cx="2977692" cy="39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39" y="294467"/>
            <a:ext cx="6478292" cy="5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73" y="0"/>
            <a:ext cx="7175715" cy="65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8" y="170481"/>
            <a:ext cx="7771432" cy="65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50" y="278969"/>
            <a:ext cx="8400080" cy="63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167</TotalTime>
  <Words>37</Words>
  <Application>Microsoft Office PowerPoint</Application>
  <PresentationFormat>Widescreen</PresentationFormat>
  <Paragraphs>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Trebuchet MS</vt:lpstr>
      <vt:lpstr>Wingdings</vt:lpstr>
      <vt:lpstr>Wingdings 3</vt:lpstr>
      <vt:lpstr>Facet</vt:lpstr>
      <vt:lpstr>  SMART PARKING BASED ON [IOT]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21</cp:revision>
  <cp:lastPrinted>2023-09-29T07:51:54Z</cp:lastPrinted>
  <dcterms:created xsi:type="dcterms:W3CDTF">2023-09-27T10:47:06Z</dcterms:created>
  <dcterms:modified xsi:type="dcterms:W3CDTF">2023-09-29T08:57:05Z</dcterms:modified>
</cp:coreProperties>
</file>